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833199" y="2262426"/>
            <a:ext cx="7477601" cy="1666399"/>
          </a:xfrm>
          <a:prstGeom prst="rect">
            <a:avLst/>
          </a:prstGeom>
          <a:noFill/>
          <a:ln/>
        </p:spPr>
        <p:txBody>
          <a:bodyPr wrap="squar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Common Linux Disk Utilities</a:t>
            </a:r>
            <a:endParaRPr lang="en-US" sz="5249" dirty="0"/>
          </a:p>
        </p:txBody>
      </p:sp>
      <p:sp>
        <p:nvSpPr>
          <p:cNvPr id="5" name="Text 2"/>
          <p:cNvSpPr/>
          <p:nvPr/>
        </p:nvSpPr>
        <p:spPr>
          <a:xfrm>
            <a:off x="833199" y="4262080"/>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Welcome to our presentation about the most useful Linux disk utilities. In this guide, we explain what each utility does, how to use it, and give examples. Let's get started!</a:t>
            </a:r>
            <a:endParaRPr lang="en-US" sz="1750" dirty="0"/>
          </a:p>
        </p:txBody>
      </p:sp>
      <p:sp>
        <p:nvSpPr>
          <p:cNvPr id="6" name="Shape 3"/>
          <p:cNvSpPr/>
          <p:nvPr/>
        </p:nvSpPr>
        <p:spPr>
          <a:xfrm>
            <a:off x="833199" y="559486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602486"/>
            <a:ext cx="340162" cy="340162"/>
          </a:xfrm>
          <a:prstGeom prst="rect">
            <a:avLst/>
          </a:prstGeom>
        </p:spPr>
      </p:pic>
      <p:sp>
        <p:nvSpPr>
          <p:cNvPr id="8" name="Text 4"/>
          <p:cNvSpPr/>
          <p:nvPr/>
        </p:nvSpPr>
        <p:spPr>
          <a:xfrm>
            <a:off x="1299686" y="5578197"/>
            <a:ext cx="2895600" cy="388858"/>
          </a:xfrm>
          <a:prstGeom prst="rect">
            <a:avLst/>
          </a:prstGeom>
          <a:noFill/>
          <a:ln/>
        </p:spPr>
        <p:txBody>
          <a:bodyPr wrap="none" rtlCol="0" anchor="t"/>
          <a:lstStyle/>
          <a:p>
            <a:pPr algn="l" indent="0" marL="0">
              <a:lnSpc>
                <a:spcPts val="3062"/>
              </a:lnSpc>
              <a:buNone/>
            </a:pPr>
            <a:r>
              <a:rPr lang="en-US" sz="2187" b="1" dirty="0">
                <a:solidFill>
                  <a:srgbClr val="D9E1FF"/>
                </a:solidFill>
                <a:latin typeface="Arimo" pitchFamily="34" charset="0"/>
                <a:ea typeface="Arimo" pitchFamily="34" charset="-122"/>
                <a:cs typeface="Arimo" pitchFamily="34" charset="-120"/>
              </a:rPr>
              <a:t>by Shravani Potharaju</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6319599" y="306788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Thank You</a:t>
            </a:r>
            <a:endParaRPr lang="en-US" sz="4374" dirty="0"/>
          </a:p>
        </p:txBody>
      </p:sp>
      <p:sp>
        <p:nvSpPr>
          <p:cNvPr id="5" name="Text 2"/>
          <p:cNvSpPr/>
          <p:nvPr/>
        </p:nvSpPr>
        <p:spPr>
          <a:xfrm>
            <a:off x="6319599" y="4095512"/>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Thank you for taking the time to learn about Linux disk utilities, we hope you found this information useful. If you have any further questions or need additional support, feel free to reach out to us.</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833199" y="2701052"/>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df - Disk Free</a:t>
            </a:r>
            <a:endParaRPr lang="en-US" sz="4374" dirty="0"/>
          </a:p>
        </p:txBody>
      </p:sp>
      <p:sp>
        <p:nvSpPr>
          <p:cNvPr id="5" name="Text 2"/>
          <p:cNvSpPr/>
          <p:nvPr/>
        </p:nvSpPr>
        <p:spPr>
          <a:xfrm>
            <a:off x="833199" y="3728680"/>
            <a:ext cx="7477601" cy="179986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 ever wondered how much space is left on your hard drive, df is your friend. It allows you to display disk space usage of file systems, which is essential when managing your data. Use the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df -h</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to make the sizes human-readable. A handy tip is to run it regularly to prevent running out of space unexpectedly.</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6319599" y="2678192"/>
            <a:ext cx="473964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du - Disk Usage</a:t>
            </a:r>
            <a:endParaRPr lang="en-US" sz="4374" dirty="0"/>
          </a:p>
        </p:txBody>
      </p:sp>
      <p:sp>
        <p:nvSpPr>
          <p:cNvPr id="5" name="Text 2"/>
          <p:cNvSpPr/>
          <p:nvPr/>
        </p:nvSpPr>
        <p:spPr>
          <a:xfrm>
            <a:off x="6319599" y="3705820"/>
            <a:ext cx="7477601" cy="184558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 are tight on storage, du is your go-to tool. It shows detailed information about the disk usage of directories and files. Use the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du -s</a:t>
            </a:r>
            <a:pPr indent="0" marL="0">
              <a:lnSpc>
                <a:spcPts val="2799"/>
              </a:lnSpc>
              <a:buNone/>
            </a:pPr>
            <a:r>
              <a:rPr lang="en-US" sz="1750" dirty="0">
                <a:solidFill>
                  <a:srgbClr val="D9E1FF"/>
                </a:solidFill>
                <a:latin typeface="Arimo" pitchFamily="34" charset="0"/>
                <a:ea typeface="Arimo" pitchFamily="34" charset="-122"/>
                <a:cs typeface="Arimo" pitchFamily="34" charset="-120"/>
              </a:rPr>
              <a:t> option to get a summary, and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du -h</a:t>
            </a:r>
            <a:pPr indent="0" marL="0">
              <a:lnSpc>
                <a:spcPts val="2799"/>
              </a:lnSpc>
              <a:buNone/>
            </a:pPr>
            <a:r>
              <a:rPr lang="en-US" sz="1750" dirty="0">
                <a:solidFill>
                  <a:srgbClr val="D9E1FF"/>
                </a:solidFill>
                <a:latin typeface="Arimo" pitchFamily="34" charset="0"/>
                <a:ea typeface="Arimo" pitchFamily="34" charset="-122"/>
                <a:cs typeface="Arimo" pitchFamily="34" charset="-120"/>
              </a:rPr>
              <a:t> to make sizes human-readable. For example, use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du -sh /directory</a:t>
            </a:r>
            <a:pPr indent="0" marL="0">
              <a:lnSpc>
                <a:spcPts val="2799"/>
              </a:lnSpc>
              <a:buNone/>
            </a:pPr>
            <a:r>
              <a:rPr lang="en-US" sz="1750" dirty="0">
                <a:solidFill>
                  <a:srgbClr val="D9E1FF"/>
                </a:solidFill>
                <a:latin typeface="Arimo" pitchFamily="34" charset="0"/>
                <a:ea typeface="Arimo" pitchFamily="34" charset="-122"/>
                <a:cs typeface="Arimo" pitchFamily="34" charset="-120"/>
              </a:rPr>
              <a:t> to see its disk usage. With this tool, you can pinpoint which files or directories are taking up too much space and act accordingly.</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A33">
              <a:alpha val="80000"/>
            </a:srgbClr>
          </a:solidFill>
          <a:ln/>
        </p:spPr>
      </p:sp>
      <p:sp>
        <p:nvSpPr>
          <p:cNvPr id="6" name="Text 2"/>
          <p:cNvSpPr/>
          <p:nvPr/>
        </p:nvSpPr>
        <p:spPr>
          <a:xfrm>
            <a:off x="2348389" y="2878693"/>
            <a:ext cx="743712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lsblk - List Block Devices</a:t>
            </a:r>
            <a:endParaRPr lang="en-US" sz="4374" dirty="0"/>
          </a:p>
        </p:txBody>
      </p:sp>
      <p:sp>
        <p:nvSpPr>
          <p:cNvPr id="7" name="Text 3"/>
          <p:cNvSpPr/>
          <p:nvPr/>
        </p:nvSpPr>
        <p:spPr>
          <a:xfrm>
            <a:off x="2348389" y="3906322"/>
            <a:ext cx="9933503" cy="144446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List block devices, partitions, and their attributes in a tree-like format using lsblk. It's an excellent tool for detecting device and partition issues or identifying external hard drives and USB sticks. A simple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lsblk</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will show a list of all devices on your system, including their mount points if they are currently mounted.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6319599" y="2342436"/>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fdisk - Disk Partitioning Tool</a:t>
            </a:r>
            <a:endParaRPr lang="en-US" sz="4374" dirty="0"/>
          </a:p>
        </p:txBody>
      </p:sp>
      <p:sp>
        <p:nvSpPr>
          <p:cNvPr id="5" name="Text 2"/>
          <p:cNvSpPr/>
          <p:nvPr/>
        </p:nvSpPr>
        <p:spPr>
          <a:xfrm>
            <a:off x="6319599" y="4064437"/>
            <a:ext cx="7477601" cy="182272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 need a command-line tool for disk partitioning, fdisk is likely what you'll want to use. However, be cautious when using the disk partitioning tool, as improper use can lead to data loss. A typical command to run is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sudo fdisk /dev/sdX</a:t>
            </a:r>
            <a:pPr indent="0" marL="0">
              <a:lnSpc>
                <a:spcPts val="2799"/>
              </a:lnSpc>
              <a:buNone/>
            </a:pPr>
            <a:r>
              <a:rPr lang="en-US" sz="1750" dirty="0">
                <a:solidFill>
                  <a:srgbClr val="D9E1FF"/>
                </a:solidFill>
                <a:latin typeface="Arimo" pitchFamily="34" charset="0"/>
                <a:ea typeface="Arimo" pitchFamily="34" charset="-122"/>
                <a:cs typeface="Arimo" pitchFamily="34" charset="-120"/>
              </a:rPr>
              <a:t>. The tool is powerful and effective, making it essential for manipulating disks easily.</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2348389" y="4267438"/>
            <a:ext cx="950976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parted - Disk Partitioning Utility</a:t>
            </a:r>
            <a:endParaRPr lang="en-US" sz="4374" dirty="0"/>
          </a:p>
        </p:txBody>
      </p:sp>
      <p:sp>
        <p:nvSpPr>
          <p:cNvPr id="5" name="Text 2"/>
          <p:cNvSpPr/>
          <p:nvPr/>
        </p:nvSpPr>
        <p:spPr>
          <a:xfrm>
            <a:off x="2348389" y="5295067"/>
            <a:ext cx="9933503" cy="144446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If you need a more flexible disk partitioning utility, parted may be the tool for you. It's a versatile and easy-to-use tool that provides advanced features compared to fdisk. Use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sudo parted /dev/sdX</a:t>
            </a:r>
            <a:pPr indent="0" marL="0">
              <a:lnSpc>
                <a:spcPts val="2799"/>
              </a:lnSpc>
              <a:buNone/>
            </a:pPr>
            <a:r>
              <a:rPr lang="en-US" sz="1750" dirty="0">
                <a:solidFill>
                  <a:srgbClr val="D9E1FF"/>
                </a:solidFill>
                <a:latin typeface="Arimo" pitchFamily="34" charset="0"/>
                <a:ea typeface="Arimo" pitchFamily="34" charset="-122"/>
                <a:cs typeface="Arimo" pitchFamily="34" charset="-120"/>
              </a:rPr>
              <a:t> to create, delete, resize, copy, or check partitions. It allows you to perform partition actions without losing data, improving disk management in Linux.</a:t>
            </a:r>
            <a:endParaRPr lang="en-US" sz="1750" dirty="0"/>
          </a:p>
        </p:txBody>
      </p:sp>
      <p:pic>
        <p:nvPicPr>
          <p:cNvPr id="6" name="Image 1" descr="preencoded.png">    </p:cNvPr>
          <p:cNvPicPr>
            <a:picLocks noChangeAspect="1"/>
          </p:cNvPicPr>
          <p:nvPr/>
        </p:nvPicPr>
        <p:blipFill>
          <a:blip r:embed="rId2"/>
          <a:stretch>
            <a:fillRect/>
          </a:stretch>
        </p:blipFill>
        <p:spPr>
          <a:xfrm>
            <a:off x="0" y="0"/>
            <a:ext cx="14630400" cy="277749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6319599" y="2331006"/>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mkfs - Make a Filesystem</a:t>
            </a:r>
            <a:endParaRPr lang="en-US" sz="4374" dirty="0"/>
          </a:p>
        </p:txBody>
      </p:sp>
      <p:sp>
        <p:nvSpPr>
          <p:cNvPr id="5" name="Text 2"/>
          <p:cNvSpPr/>
          <p:nvPr/>
        </p:nvSpPr>
        <p:spPr>
          <a:xfrm>
            <a:off x="6319599" y="4053007"/>
            <a:ext cx="7477601" cy="1845588"/>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Linux has various filesystems to choose from, such as ext4, xfs, or ntfs, to name a few. To prepare a partition for use, use the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mkfs</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You can use the tool to format your disks quickly. For instance,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sudo mkfs.ext4 /dev/sdX1</a:t>
            </a:r>
            <a:pPr indent="0" marL="0">
              <a:lnSpc>
                <a:spcPts val="2799"/>
              </a:lnSpc>
              <a:buNone/>
            </a:pPr>
            <a:r>
              <a:rPr lang="en-US" sz="1750" dirty="0">
                <a:solidFill>
                  <a:srgbClr val="D9E1FF"/>
                </a:solidFill>
                <a:latin typeface="Arimo" pitchFamily="34" charset="0"/>
                <a:ea typeface="Arimo" pitchFamily="34" charset="-122"/>
                <a:cs typeface="Arimo" pitchFamily="34" charset="-120"/>
              </a:rPr>
              <a:t> creates an ext4 filesystem on your partition. Make file systems according to your use case and requirements, and you're good to go.</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sp>
        <p:nvSpPr>
          <p:cNvPr id="4" name="Text 1"/>
          <p:cNvSpPr/>
          <p:nvPr/>
        </p:nvSpPr>
        <p:spPr>
          <a:xfrm>
            <a:off x="6319599" y="1806059"/>
            <a:ext cx="7477601" cy="2083118"/>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mount/umount - Mount and Unmount Filesystems</a:t>
            </a:r>
            <a:endParaRPr lang="en-US" sz="4374" dirty="0"/>
          </a:p>
        </p:txBody>
      </p:sp>
      <p:sp>
        <p:nvSpPr>
          <p:cNvPr id="5" name="Text 2"/>
          <p:cNvSpPr/>
          <p:nvPr/>
        </p:nvSpPr>
        <p:spPr>
          <a:xfrm>
            <a:off x="6319599" y="4222433"/>
            <a:ext cx="7477601" cy="2200989"/>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Use mount and unmount to access and unaccess filesystems. Their use is simple: to mount a device, use the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sudo mount /dev/sdX1 /mnt/mydrive</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where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/dev/sdX1</a:t>
            </a:r>
            <a:pPr indent="0" marL="0">
              <a:lnSpc>
                <a:spcPts val="2799"/>
              </a:lnSpc>
              <a:buNone/>
            </a:pPr>
            <a:r>
              <a:rPr lang="en-US" sz="1750" dirty="0">
                <a:solidFill>
                  <a:srgbClr val="D9E1FF"/>
                </a:solidFill>
                <a:latin typeface="Arimo" pitchFamily="34" charset="0"/>
                <a:ea typeface="Arimo" pitchFamily="34" charset="-122"/>
                <a:cs typeface="Arimo" pitchFamily="34" charset="-120"/>
              </a:rPr>
              <a:t> is your device and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/mnt/mydrive</a:t>
            </a:r>
            <a:pPr indent="0" marL="0">
              <a:lnSpc>
                <a:spcPts val="2799"/>
              </a:lnSpc>
              <a:buNone/>
            </a:pPr>
            <a:r>
              <a:rPr lang="en-US" sz="1750" dirty="0">
                <a:solidFill>
                  <a:srgbClr val="D9E1FF"/>
                </a:solidFill>
                <a:latin typeface="Arimo" pitchFamily="34" charset="0"/>
                <a:ea typeface="Arimo" pitchFamily="34" charset="-122"/>
                <a:cs typeface="Arimo" pitchFamily="34" charset="-120"/>
              </a:rPr>
              <a:t> is your mount point. Conversely, use the </a:t>
            </a:r>
            <a:pPr indent="0" marL="0">
              <a:lnSpc>
                <a:spcPts val="2799"/>
              </a:lnSpc>
              <a:buNone/>
            </a:pPr>
            <a:r>
              <a:rPr lang="en-US" sz="1750" dirty="0">
                <a:solidFill>
                  <a:srgbClr val="D9E1FF"/>
                </a:solidFill>
                <a:highlight>
                  <a:srgbClr val="0F004D"/>
                </a:highlight>
                <a:latin typeface="Consolas" pitchFamily="34" charset="0"/>
                <a:ea typeface="Consolas" pitchFamily="34" charset="-122"/>
                <a:cs typeface="Consolas" pitchFamily="34" charset="-120"/>
              </a:rPr>
              <a:t>sudo umount /mnt/mydrive</a:t>
            </a:r>
            <a:pPr indent="0" marL="0">
              <a:lnSpc>
                <a:spcPts val="2799"/>
              </a:lnSpc>
              <a:buNone/>
            </a:pPr>
            <a:r>
              <a:rPr lang="en-US" sz="1750" dirty="0">
                <a:solidFill>
                  <a:srgbClr val="D9E1FF"/>
                </a:solidFill>
                <a:latin typeface="Arimo" pitchFamily="34" charset="0"/>
                <a:ea typeface="Arimo" pitchFamily="34" charset="-122"/>
                <a:cs typeface="Arimo" pitchFamily="34" charset="-120"/>
              </a:rPr>
              <a:t> command to unmount the drive. Using these tools correctly to mount and unmount file systems can help you prevent data loss.</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A33">
              <a:alpha val="80000"/>
            </a:srgbClr>
          </a:solidFill>
          <a:ln/>
        </p:spPr>
      </p:sp>
      <p:sp>
        <p:nvSpPr>
          <p:cNvPr id="6" name="Text 2"/>
          <p:cNvSpPr/>
          <p:nvPr/>
        </p:nvSpPr>
        <p:spPr>
          <a:xfrm>
            <a:off x="2348389" y="289012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7" name="Text 3"/>
          <p:cNvSpPr/>
          <p:nvPr/>
        </p:nvSpPr>
        <p:spPr>
          <a:xfrm>
            <a:off x="2348389" y="3917752"/>
            <a:ext cx="9933503"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In conclusion, managing your disks is an essential task for any Linux user. The utilities we've discussed today have countless uses and can solve many common problems that you may face. Whether it's about disk space, file access, or disk health, we have you covered with the most useful disk utilities on Linux.</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2023-10-10T07:56:50Z</dcterms:created>
  <dcterms:modified xsi:type="dcterms:W3CDTF">2023-10-10T07:56:50Z</dcterms:modified>
</cp:coreProperties>
</file>